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3" r:id="rId20"/>
  </p:sldIdLst>
  <p:sldSz cx="12192000" cy="6858000"/>
  <p:notesSz cx="6858000" cy="9144000"/>
  <p:embeddedFontLst>
    <p:embeddedFont>
      <p:font typeface="Gill Sans MT" panose="020B0502020104020203" pitchFamily="34" charset="0"/>
      <p:regular r:id="rId22"/>
      <p:bold r:id="rId23"/>
      <p:italic r:id="rId24"/>
      <p:boldItalic r:id="rId25"/>
    </p:embeddedFont>
    <p:embeddedFont>
      <p:font typeface="Inter" panose="020B0604020202020204" charset="0"/>
      <p:regular r:id="rId26"/>
      <p:bold r:id="rId27"/>
      <p:italic r:id="rId28"/>
      <p:boldItalic r:id="rId29"/>
    </p:embeddedFont>
    <p:embeddedFont>
      <p:font typeface="Plus Jakarta Sans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0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5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640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0796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415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586" cy="50403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569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6780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98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91671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4937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34122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6534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765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5585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558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1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6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1"/>
          <p:cNvGrpSpPr/>
          <p:nvPr/>
        </p:nvGrpSpPr>
        <p:grpSpPr>
          <a:xfrm>
            <a:off x="894715" y="2675255"/>
            <a:ext cx="7223760" cy="941070"/>
            <a:chOff x="894442" y="2675335"/>
            <a:chExt cx="7570108" cy="940767"/>
          </a:xfrm>
        </p:grpSpPr>
        <p:sp>
          <p:nvSpPr>
            <p:cNvPr id="35" name="Google Shape;35;p1"/>
            <p:cNvSpPr/>
            <p:nvPr/>
          </p:nvSpPr>
          <p:spPr>
            <a:xfrm>
              <a:off x="894442" y="2675335"/>
              <a:ext cx="7570108" cy="45719"/>
            </a:xfrm>
            <a:prstGeom prst="rect">
              <a:avLst/>
            </a:prstGeom>
            <a:solidFill>
              <a:srgbClr val="A582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94442" y="3570383"/>
              <a:ext cx="7570108" cy="45719"/>
            </a:xfrm>
            <a:prstGeom prst="rect">
              <a:avLst/>
            </a:prstGeom>
            <a:solidFill>
              <a:srgbClr val="A582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F4A9E5-CCE1-F583-96F1-36C697473322}"/>
              </a:ext>
            </a:extLst>
          </p:cNvPr>
          <p:cNvSpPr txBox="1"/>
          <p:nvPr/>
        </p:nvSpPr>
        <p:spPr>
          <a:xfrm>
            <a:off x="-139949" y="2895688"/>
            <a:ext cx="9293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ts val="3200"/>
            </a:pPr>
            <a:r>
              <a:rPr lang="en-US" sz="24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INTEL (Intel Unnati Industrial Training 2025)</a:t>
            </a:r>
            <a:endParaRPr lang="en-US" sz="2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35125-254C-3315-5BD9-697F8D0E2191}"/>
              </a:ext>
            </a:extLst>
          </p:cNvPr>
          <p:cNvSpPr txBox="1"/>
          <p:nvPr/>
        </p:nvSpPr>
        <p:spPr>
          <a:xfrm>
            <a:off x="1360841" y="3991087"/>
            <a:ext cx="6061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Kale Onkar </a:t>
            </a:r>
            <a:r>
              <a:rPr lang="en-IN" dirty="0" err="1"/>
              <a:t>Amarsinh</a:t>
            </a:r>
            <a:r>
              <a:rPr lang="en-IN" dirty="0"/>
              <a:t> (2267571263011) </a:t>
            </a:r>
          </a:p>
          <a:p>
            <a:r>
              <a:rPr lang="en-IN" dirty="0" err="1"/>
              <a:t>Ghadi</a:t>
            </a:r>
            <a:r>
              <a:rPr lang="en-IN" dirty="0"/>
              <a:t> Anish Ganesh (2267571263012) </a:t>
            </a:r>
          </a:p>
          <a:p>
            <a:r>
              <a:rPr lang="en-IN" dirty="0"/>
              <a:t>Sumit Rajkumar Patil (2267571263013) </a:t>
            </a:r>
          </a:p>
          <a:p>
            <a:r>
              <a:rPr lang="en-IN" dirty="0"/>
              <a:t>Alekar Abhishek Mahadev (2267571263015) </a:t>
            </a:r>
          </a:p>
          <a:p>
            <a:r>
              <a:rPr lang="en-IN"/>
              <a:t>Mane </a:t>
            </a:r>
            <a:r>
              <a:rPr lang="en-IN" dirty="0"/>
              <a:t>Kaushik Vikas </a:t>
            </a:r>
            <a:r>
              <a:rPr lang="en-IN"/>
              <a:t>(2267571263005) 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frontend/ folder contains the React-based user interface for chat, file uploads, and microphone input.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software dependencies required to run the system are listed in requirements.txt.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46_1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47035"/>
            <a:ext cx="8419465" cy="3174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AI Models Used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 </a:t>
            </a: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natural language question answering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the assistant uses the </a:t>
            </a: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Phi-2 model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from Microsoft, optimized using OpenVINO.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Tesseract OCR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used to extract text from image inputs, such as textbook pages or handwritten notes.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</a:t>
            </a: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Google SpeechRecognition API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used to transcribe spoken queries into text.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BLIP-2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an optional model considered for future versions, which will handle visual question answering and image captioning.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</a:t>
            </a: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optimization allows these models to run smoothly on regular CPUs by reducing inference time.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52_05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45" y="2254250"/>
            <a:ext cx="7456170" cy="3635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Open Vino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 Cases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student can type a question like “What is photosynthesis?” and get an immediate answer from the assistant.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a student prefers to speak, they can use the microphone to ask a question, which is transcribed and answered.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Students can upload a photo of a book page or classroom notes, and the assistant will extract the text and provide explanations.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future versions, the assistant will be able to interpret labeled diagrams and answer related questions using visual models.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Performance Expectations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assistant is expected to respond to text-based questions in under two seconds on an average CPU system.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Voice input should be transcribed and answered within three seconds to maintain user engagement.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OCR module achieves around 90% accuracy when processing clean, printed images.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Each AI model, once optimized using </a:t>
            </a:r>
            <a:r>
              <a:rPr lang="en-US" altLang="en-US" sz="2300" i="0" u="none" strike="noStrike" cap="none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</a:t>
            </a: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occupies less than 1 GB of storage space.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These performance levels make the assistant suitable for classroom computers and low-power devices.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55_03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5" y="1927860"/>
            <a:ext cx="6163310" cy="40887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Enhancements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assistant will be enhanced to include webcam-based emotion and engagement detection to monitor students’ focus levels.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Real-time transcription of classroom lectures will be introduced to help students automatically capture notes.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Regional language support for Hindi, Tamil, Kannada, and other Indian languages will be added for inclusivity.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feedback system will be developed to allow students to rate the helpfulness of answers and view previous chats.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Open Vino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99858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Summary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project brings together Natural Language Processing, Speech Recognition, and Computer Vision into one assistant.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use of OpenVINO ensures that AI models run with minimal latency even on standard classroom hardware.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provides a smart, responsive, and inclusive learning experience for students.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Teachers benefit by reducing their workload and focusing more on higher-level student needs.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Educational AI Assistant is a powerful example of how optimized AI can be used in real-world educational settings.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Documentation: https://docs.openvino.ai/latest/index.html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Microsoft Phi-2 Model Card: https://huggingface.co/microsoft/phi-2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Tesseract OCR GitHub: https://github.com/tesseract-ocr/tesseract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Google SpeechRecognition API: https://pypi.org/project/SpeechRecognition/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BLIP-2 on HuggingFace: https://huggingface.co/docs/transformers/model_doc/blip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/>
        </p:nvSpPr>
        <p:spPr>
          <a:xfrm>
            <a:off x="707572" y="3001566"/>
            <a:ext cx="470625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1" i="0" u="none" strike="noStrike" cap="none">
                <a:solidFill>
                  <a:srgbClr val="00736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783772" y="2945605"/>
            <a:ext cx="899884" cy="52507"/>
          </a:xfrm>
          <a:prstGeom prst="rect">
            <a:avLst/>
          </a:prstGeom>
          <a:solidFill>
            <a:srgbClr val="A582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/>
        </p:nvSpPr>
        <p:spPr>
          <a:xfrm>
            <a:off x="3288299" y="285268"/>
            <a:ext cx="478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rgbClr val="00736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Abstract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8" name="Google Shape;48;p19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50;p19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19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Educational AI Assistant is a smart, multimodal system that can understand and respond to queries in the form of text, voice, or image.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uses optimized AI models to process inputs in real time, making it useful for dynamic learning environments.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helps reduce the computational load, allowing the system to run efficiently on devices without high-end GPUs.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assistant is suitable for use in classrooms where only basic desktop or laptop systems are available.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/>
        </p:nvSpPr>
        <p:spPr>
          <a:xfrm>
            <a:off x="1129030" y="401320"/>
            <a:ext cx="969645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i="0" u="none" strike="noStrike" cap="none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charset="0"/>
              <a:ea typeface="Inter" panose="02000503000000020004"/>
              <a:cs typeface="Times New Roman" panose="02020603050405020304" charset="0"/>
              <a:sym typeface="Inter" panose="02000503000000020004"/>
            </a:endParaRPr>
          </a:p>
        </p:txBody>
      </p:sp>
      <p:sp>
        <p:nvSpPr>
          <p:cNvPr id="70" name="Google Shape;70;p21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1;p21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2;p21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3;p21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 :</a:t>
            </a: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Artificial Intelligence is increasingly being integrated into the education sector to support smarter and more personalized learning.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Traditional classroom settings do not always allow for individual attention, especially in large groups.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AI assistant fills that gap by acting as a digital tutor that is available to answer questions at any time.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accepts natural queries through typing, speaking, or uploading content, which improves accessibility for different learning styles.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enhances teacher-student interactions while reducing repetitive workload on instructors.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31_03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990" y="1938020"/>
            <a:ext cx="5763895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1050925" y="344170"/>
            <a:ext cx="985266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92" name="Google Shape;92;p23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3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3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95;p23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project aims to develop a user-friendly assistant that can assist students in real time during their studies.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supports inputs in three modes: typed text, voice-based questions, and image uploads such as textbook photos or notes.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backend is designed using Flask to manage API routes and request handling efficiently.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AI models are optimized using Intel’s OpenVINO toolkit to ensure fast response times without GPU dependency.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/>
        </p:nvSpPr>
        <p:spPr>
          <a:xfrm>
            <a:off x="812165" y="250825"/>
            <a:ext cx="1025017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03" name="Google Shape;103;p24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24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solution is intended to work on low-cost devices, including regular classroom PCs and laptops.</a:t>
            </a: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enhancements like emotion detection and multilingual support are also considered in the system's design.</a:t>
            </a:r>
            <a:r>
              <a:rPr 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38_11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3218180"/>
            <a:ext cx="7896225" cy="2947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System Architecture 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architecture includes a frontend interface built using React, which serves as the user interaction layer.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Flask-based backend is responsible for routing the inputs to the appropriate AI model depending on the input type.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When a user types a question, it is processed by a language model such as Phi-2 for answer generation.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When a user uploads an image, it is processed by an OCR engine like Tesseract to extract text.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a user speaks a query, the voice input is transcribed using Google’s SpeechRecognition API.</a:t>
            </a: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output is then passed back to the user through the frontend, completing the interaction loop.</a:t>
            </a: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ensures that all model inferences happen quickly and efficiently on CPU-based machines.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Module Breakdown 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app.py is the main Python file that runs the Flask server and handles routes for text, voice, and OCR queries.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model_utils.py loads the OpenVINO-optimized models and handles inference logic for each supported task.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uploads/ folder is used to store temporary files like uploaded images or audio clips.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optimized models are stored in the models/ directory in OpenVINO’s Intermediate Representation (IR) format.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</TotalTime>
  <Words>1167</Words>
  <Application>Microsoft Office PowerPoint</Application>
  <PresentationFormat>Widescreen</PresentationFormat>
  <Paragraphs>138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Inter</vt:lpstr>
      <vt:lpstr>Gill Sans MT</vt:lpstr>
      <vt:lpstr>Times New Roman</vt:lpstr>
      <vt:lpstr>Plus Jakarta Sans</vt:lpstr>
      <vt:lpstr>Arial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GITAM</dc:creator>
  <cp:lastModifiedBy>SUMIT PATIL</cp:lastModifiedBy>
  <cp:revision>5</cp:revision>
  <dcterms:created xsi:type="dcterms:W3CDTF">2022-05-23T07:15:00Z</dcterms:created>
  <dcterms:modified xsi:type="dcterms:W3CDTF">2025-07-12T10:38:11Z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C3DE5105F5174A0FA22709D3B76A0482_13</vt:lpwstr>
  </property>
  <property fmtid="{D5CDD505-2E9C-101B-9397-08002B2CF9AE}" pid="3" name="KSOProductBuildVer">
    <vt:lpwstr>1033-12.2.0.21931</vt:lpwstr>
  </property>
</Properties>
</file>